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80512" y="2472705"/>
            <a:ext cx="5328459" cy="135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توزيع صور الطلاب او اسمائهم في الاماكن الغير معتادين الجلوس فيها بشكل يومي. </a:t>
            </a:r>
            <a:endParaRPr lang="en-US" dirty="0"/>
          </a:p>
        </p:txBody>
      </p:sp>
      <p:pic>
        <p:nvPicPr>
          <p:cNvPr id="1028" name="Picture 4" descr="بطاقات لكتابة الاسماء عليها - ارورد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73" y="1080654"/>
            <a:ext cx="3993776" cy="532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wn Arrow 3"/>
          <p:cNvSpPr/>
          <p:nvPr/>
        </p:nvSpPr>
        <p:spPr>
          <a:xfrm rot="5400000">
            <a:off x="4990364" y="4806839"/>
            <a:ext cx="411481" cy="1280160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51666" y="5228711"/>
            <a:ext cx="2793076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ملصقات جاهزة لكتابة الاسماء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9</cp:revision>
  <dcterms:created xsi:type="dcterms:W3CDTF">2023-06-12T08:18:13Z</dcterms:created>
  <dcterms:modified xsi:type="dcterms:W3CDTF">2023-09-12T06:41:28Z</dcterms:modified>
</cp:coreProperties>
</file>